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83" r:id="rId2"/>
    <p:sldId id="257" r:id="rId3"/>
    <p:sldId id="258" r:id="rId4"/>
    <p:sldId id="259" r:id="rId5"/>
    <p:sldId id="271" r:id="rId6"/>
    <p:sldId id="282" r:id="rId7"/>
    <p:sldId id="284" r:id="rId8"/>
    <p:sldId id="285" r:id="rId9"/>
  </p:sldIdLst>
  <p:sldSz cx="9144000" cy="6858000" type="screen4x3"/>
  <p:notesSz cx="6985000" cy="92837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6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03350" y="1160463"/>
            <a:ext cx="417830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500"/>
              <a:buFont typeface="Trebuchet MS"/>
              <a:buNone/>
              <a:defRPr sz="1500"/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Clr>
                <a:srgbClr val="777777"/>
              </a:buClr>
              <a:buSzPts val="1350"/>
              <a:buFont typeface="Trebuchet MS"/>
              <a:buNone/>
              <a:defRPr sz="135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None/>
              <a:defRPr sz="1200"/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777777"/>
              </a:buClr>
              <a:buSzPts val="1050"/>
              <a:buFont typeface="Trebuchet MS"/>
              <a:buNone/>
              <a:defRPr sz="1050"/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777777"/>
              </a:buClr>
              <a:buSzPts val="1050"/>
              <a:buFont typeface="Trebuchet MS"/>
              <a:buNone/>
              <a:defRPr sz="1050"/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Clr>
                <a:srgbClr val="777777"/>
              </a:buClr>
              <a:buSzPts val="1050"/>
              <a:buFont typeface="Trebuchet MS"/>
              <a:buNone/>
              <a:defRPr sz="1050"/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Clr>
                <a:srgbClr val="777777"/>
              </a:buClr>
              <a:buSzPts val="1050"/>
              <a:buFont typeface="Trebuchet MS"/>
              <a:buNone/>
              <a:defRPr sz="1050"/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Clr>
                <a:srgbClr val="777777"/>
              </a:buClr>
              <a:buSzPts val="1050"/>
              <a:buFont typeface="Trebuchet MS"/>
              <a:buNone/>
              <a:defRPr sz="1050"/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Clr>
                <a:srgbClr val="777777"/>
              </a:buClr>
              <a:buSzPts val="1050"/>
              <a:buFont typeface="Trebuchet MS"/>
              <a:buNone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Char char="•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rgbClr val="777777"/>
              </a:buClr>
              <a:buSzPts val="1500"/>
              <a:buFont typeface="Trebuchet MS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rgbClr val="777777"/>
              </a:buClr>
              <a:buSzPts val="1350"/>
              <a:buFont typeface="Trebuchet MS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rgbClr val="777777"/>
              </a:buClr>
              <a:buSzPts val="1350"/>
              <a:buFont typeface="Trebuchet MS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rgbClr val="777777"/>
              </a:buClr>
              <a:buSzPts val="1350"/>
              <a:buFont typeface="Trebuchet MS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rgbClr val="777777"/>
              </a:buClr>
              <a:buSzPts val="1350"/>
              <a:buFont typeface="Trebuchet MS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rgbClr val="777777"/>
              </a:buClr>
              <a:buSzPts val="1350"/>
              <a:buFont typeface="Trebuchet MS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rgbClr val="777777"/>
              </a:buClr>
              <a:buSzPts val="1350"/>
              <a:buFont typeface="Trebuchet MS"/>
              <a:buChar char="•"/>
              <a:defRPr sz="135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Char char="•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rgbClr val="777777"/>
              </a:buClr>
              <a:buSzPts val="1500"/>
              <a:buFont typeface="Trebuchet MS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rgbClr val="777777"/>
              </a:buClr>
              <a:buSzPts val="1350"/>
              <a:buFont typeface="Trebuchet MS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rgbClr val="777777"/>
              </a:buClr>
              <a:buSzPts val="1350"/>
              <a:buFont typeface="Trebuchet MS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rgbClr val="777777"/>
              </a:buClr>
              <a:buSzPts val="1350"/>
              <a:buFont typeface="Trebuchet MS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rgbClr val="777777"/>
              </a:buClr>
              <a:buSzPts val="1350"/>
              <a:buFont typeface="Trebuchet MS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rgbClr val="777777"/>
              </a:buClr>
              <a:buSzPts val="1350"/>
              <a:buFont typeface="Trebuchet MS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rgbClr val="777777"/>
              </a:buClr>
              <a:buSzPts val="1350"/>
              <a:buFont typeface="Trebuchet MS"/>
              <a:buChar char="•"/>
              <a:defRPr sz="13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Trebuchet MS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777777"/>
              </a:buClr>
              <a:buSzPts val="1500"/>
              <a:buFont typeface="Trebuchet MS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777777"/>
              </a:buClr>
              <a:buSzPts val="1350"/>
              <a:buFont typeface="Trebuchet MS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None/>
              <a:defRPr sz="1200" b="1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rgbClr val="777777"/>
              </a:buClr>
              <a:buSzPts val="1500"/>
              <a:buFont typeface="Trebuchet MS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rgbClr val="777777"/>
              </a:buClr>
              <a:buSzPts val="1350"/>
              <a:buFont typeface="Trebuchet MS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Char char="•"/>
              <a:defRPr sz="12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Trebuchet MS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777777"/>
              </a:buClr>
              <a:buSzPts val="1500"/>
              <a:buFont typeface="Trebuchet MS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777777"/>
              </a:buClr>
              <a:buSzPts val="1350"/>
              <a:buFont typeface="Trebuchet MS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None/>
              <a:defRPr sz="1200" b="1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rgbClr val="777777"/>
              </a:buClr>
              <a:buSzPts val="1500"/>
              <a:buFont typeface="Trebuchet MS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rgbClr val="777777"/>
              </a:buClr>
              <a:buSzPts val="1350"/>
              <a:buFont typeface="Trebuchet MS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Char char="•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rgbClr val="777777"/>
              </a:buClr>
              <a:buSzPts val="2100"/>
              <a:buFont typeface="Trebuchet MS"/>
              <a:buChar char="•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rgbClr val="777777"/>
              </a:buClr>
              <a:buSzPts val="1500"/>
              <a:buFont typeface="Trebuchet MS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rgbClr val="777777"/>
              </a:buClr>
              <a:buSzPts val="1500"/>
              <a:buFont typeface="Trebuchet MS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rgbClr val="777777"/>
              </a:buClr>
              <a:buSzPts val="1500"/>
              <a:buFont typeface="Trebuchet MS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rgbClr val="777777"/>
              </a:buClr>
              <a:buSzPts val="1500"/>
              <a:buFont typeface="Trebuchet MS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rgbClr val="777777"/>
              </a:buClr>
              <a:buSzPts val="1500"/>
              <a:buFont typeface="Trebuchet MS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rgbClr val="777777"/>
              </a:buClr>
              <a:buSzPts val="1500"/>
              <a:buFont typeface="Trebuchet MS"/>
              <a:buChar char="•"/>
              <a:defRPr sz="15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rgbClr val="4D4D4D"/>
              </a:buClr>
              <a:buSzPts val="1050"/>
              <a:buFont typeface="Trebuchet MS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Trebuchet MS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rgbClr val="777777"/>
              </a:buClr>
              <a:buSzPts val="750"/>
              <a:buFont typeface="Trebuchet MS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rgbClr val="777777"/>
              </a:buClr>
              <a:buSzPts val="675"/>
              <a:buFont typeface="Trebuchet MS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rgbClr val="777777"/>
              </a:buClr>
              <a:buSzPts val="675"/>
              <a:buFont typeface="Trebuchet MS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rgbClr val="777777"/>
              </a:buClr>
              <a:buSzPts val="675"/>
              <a:buFont typeface="Trebuchet MS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rgbClr val="777777"/>
              </a:buClr>
              <a:buSzPts val="675"/>
              <a:buFont typeface="Trebuchet MS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rgbClr val="777777"/>
              </a:buClr>
              <a:buSzPts val="675"/>
              <a:buFont typeface="Trebuchet MS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rgbClr val="777777"/>
              </a:buClr>
              <a:buSzPts val="675"/>
              <a:buFont typeface="Trebuchet MS"/>
              <a:buNone/>
              <a:defRPr sz="67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rgbClr val="4D4D4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rgbClr val="777777"/>
              </a:buClr>
              <a:buSzPts val="2100"/>
              <a:buFont typeface="Trebuchet MS"/>
              <a:buNone/>
              <a:defRPr sz="21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None/>
              <a:defRPr sz="18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rgbClr val="777777"/>
              </a:buClr>
              <a:buSzPts val="1500"/>
              <a:buFont typeface="Trebuchet MS"/>
              <a:buNone/>
              <a:defRPr sz="15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rgbClr val="777777"/>
              </a:buClr>
              <a:buSzPts val="1500"/>
              <a:buFont typeface="Trebuchet MS"/>
              <a:buNone/>
              <a:defRPr sz="15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777777"/>
              </a:buClr>
              <a:buSzPts val="1500"/>
              <a:buFont typeface="Trebuchet MS"/>
              <a:buNone/>
              <a:defRPr sz="15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777777"/>
              </a:buClr>
              <a:buSzPts val="1500"/>
              <a:buFont typeface="Trebuchet MS"/>
              <a:buNone/>
              <a:defRPr sz="15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777777"/>
              </a:buClr>
              <a:buSzPts val="1500"/>
              <a:buFont typeface="Trebuchet MS"/>
              <a:buNone/>
              <a:defRPr sz="15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rgbClr val="777777"/>
              </a:buClr>
              <a:buSzPts val="1500"/>
              <a:buFont typeface="Trebuchet MS"/>
              <a:buNone/>
              <a:defRPr sz="15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rgbClr val="4D4D4D"/>
              </a:buClr>
              <a:buSzPts val="1050"/>
              <a:buFont typeface="Trebuchet MS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Trebuchet MS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rgbClr val="777777"/>
              </a:buClr>
              <a:buSzPts val="750"/>
              <a:buFont typeface="Trebuchet MS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rgbClr val="777777"/>
              </a:buClr>
              <a:buSzPts val="675"/>
              <a:buFont typeface="Trebuchet MS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rgbClr val="777777"/>
              </a:buClr>
              <a:buSzPts val="675"/>
              <a:buFont typeface="Trebuchet MS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rgbClr val="777777"/>
              </a:buClr>
              <a:buSzPts val="675"/>
              <a:buFont typeface="Trebuchet MS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rgbClr val="777777"/>
              </a:buClr>
              <a:buSzPts val="675"/>
              <a:buFont typeface="Trebuchet MS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rgbClr val="777777"/>
              </a:buClr>
              <a:buSzPts val="675"/>
              <a:buFont typeface="Trebuchet MS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rgbClr val="777777"/>
              </a:buClr>
              <a:buSzPts val="675"/>
              <a:buFont typeface="Trebuchet MS"/>
              <a:buNone/>
              <a:defRPr sz="67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 rot="5400000">
            <a:off x="2171700" y="-114300"/>
            <a:ext cx="4800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 rot="5400000">
            <a:off x="4595019" y="2309019"/>
            <a:ext cx="61261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 rot="5400000">
            <a:off x="404019" y="327819"/>
            <a:ext cx="61261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98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8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D4D4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6200" y="6096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6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sJguO6Ru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C7D42-002C-4B4A-A9F5-26D3D4DA7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COVID-19 Testing- All hands on deck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A20FF-1717-4F70-B476-610607B46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38588"/>
            <a:ext cx="6858000" cy="1655762"/>
          </a:xfrm>
        </p:spPr>
        <p:txBody>
          <a:bodyPr/>
          <a:lstStyle/>
          <a:p>
            <a:r>
              <a:rPr lang="en-US" dirty="0" err="1"/>
              <a:t>KRemley</a:t>
            </a:r>
            <a:endParaRPr lang="en-US" dirty="0"/>
          </a:p>
          <a:p>
            <a:r>
              <a:rPr lang="en-US" dirty="0"/>
              <a:t>5/8/20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33F28-3897-4F3A-AF1C-7C73874E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5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ase Measures">
            <a:extLst>
              <a:ext uri="{FF2B5EF4-FFF2-40B4-BE49-F238E27FC236}">
                <a16:creationId xmlns:a16="http://schemas.microsoft.com/office/drawing/2014/main" id="{13070D4D-D5C0-47F5-A946-794F16096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0" y="79768"/>
            <a:ext cx="4622800" cy="653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9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Hospital Measures">
            <a:extLst>
              <a:ext uri="{FF2B5EF4-FFF2-40B4-BE49-F238E27FC236}">
                <a16:creationId xmlns:a16="http://schemas.microsoft.com/office/drawing/2014/main" id="{561EDFC5-CD71-4B74-A315-D578B2FB3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1601"/>
            <a:ext cx="4622800" cy="653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esting Measures">
            <a:extLst>
              <a:ext uri="{FF2B5EF4-FFF2-40B4-BE49-F238E27FC236}">
                <a16:creationId xmlns:a16="http://schemas.microsoft.com/office/drawing/2014/main" id="{113E9AA6-B042-4F38-91D5-9C14D89D8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-54919"/>
            <a:ext cx="4711700" cy="66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3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8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8010-1C0B-4371-ADCF-19DA5FE4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58B0D-6441-4704-8CFD-9F3C10EEC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D4E882-0C5C-4447-B7DA-BB53133F4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557"/>
            <a:ext cx="9144000" cy="515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9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2F3FF6-00C2-4971-8073-DB0A70482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925"/>
            <a:ext cx="9144000" cy="58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7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2220-649C-4BFE-9540-ADF8BFEC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on how to do a healthcare worker observed </a:t>
            </a:r>
            <a:r>
              <a:rPr lang="en-US"/>
              <a:t>COVID-19 test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8D08C-6CCA-4E8C-B463-32CD88C73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9BBF7-092A-431B-8695-9A6BFF27960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BsJguO6Ruk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306116"/>
            <a:ext cx="8183739" cy="46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784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21</Words>
  <Application>Microsoft Office PowerPoint</Application>
  <PresentationFormat>On-screen Show (4:3)</PresentationFormat>
  <Paragraphs>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Trebuchet MS</vt:lpstr>
      <vt:lpstr>Arial</vt:lpstr>
      <vt:lpstr>Default Design</vt:lpstr>
      <vt:lpstr>COVID-19 Testing- All hands on deck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on how to do a healthcare worker observed COVID-19 test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– Testing Strategy for COVID-19  - DRAFT  Patterson, Remley   4/23/2020</dc:title>
  <dc:creator>Karen Onufer</dc:creator>
  <cp:lastModifiedBy>Taylor Woody</cp:lastModifiedBy>
  <cp:revision>96</cp:revision>
  <dcterms:modified xsi:type="dcterms:W3CDTF">2020-05-08T19:49:49Z</dcterms:modified>
</cp:coreProperties>
</file>